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7" r:id="rId27"/>
    <p:sldId id="288" r:id="rId28"/>
    <p:sldId id="294" r:id="rId29"/>
    <p:sldId id="286" r:id="rId30"/>
    <p:sldId id="434" r:id="rId31"/>
    <p:sldId id="276" r:id="rId32"/>
    <p:sldId id="391" r:id="rId33"/>
    <p:sldId id="29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85"/>
    <p:restoredTop sz="93478"/>
  </p:normalViewPr>
  <p:slideViewPr>
    <p:cSldViewPr snapToGrid="0" snapToObjects="1">
      <p:cViewPr>
        <p:scale>
          <a:sx n="123" d="100"/>
          <a:sy n="12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330BA3-7372-3649-8394-AEB6EE2E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August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09315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996507" y="3914831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578810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769765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1649</TotalTime>
  <Words>1496</Words>
  <Application>Microsoft Macintosh PowerPoint</Application>
  <PresentationFormat>Widescreen</PresentationFormat>
  <Paragraphs>256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Substrate</vt:lpstr>
      <vt:lpstr>Environment</vt:lpstr>
      <vt:lpstr>Prerequisites for doing Bioinformatics</vt:lpstr>
      <vt:lpstr>Training - Models</vt:lpstr>
      <vt:lpstr>Genomics and Bioinformatics</vt:lpstr>
      <vt:lpstr>Bioinformatician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49</cp:revision>
  <cp:lastPrinted>2017-07-23T16:43:04Z</cp:lastPrinted>
  <dcterms:created xsi:type="dcterms:W3CDTF">2017-06-19T17:12:18Z</dcterms:created>
  <dcterms:modified xsi:type="dcterms:W3CDTF">2020-05-18T03:32:23Z</dcterms:modified>
</cp:coreProperties>
</file>